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3.png" ContentType="image/png"/>
  <Override PartName="/ppt/media/image26.png" ContentType="image/png"/>
  <Override PartName="/ppt/media/image27.png" ContentType="image/png"/>
  <Override PartName="/ppt/media/image4.png" ContentType="image/png"/>
  <Override PartName="/ppt/media/image29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0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2800" cy="6856920"/>
            <a:chOff x="-14400" y="0"/>
            <a:chExt cx="12052800" cy="685692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040" cy="6856920"/>
              <a:chOff x="-14400" y="0"/>
              <a:chExt cx="1220040" cy="685692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2680" cy="21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8640" cy="1810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8640" cy="14292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200" cy="5259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0920" cy="146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4"/>
              <p:cNvSpPr/>
              <p:nvPr/>
            </p:nvSpPr>
            <p:spPr>
              <a:xfrm>
                <a:off x="-432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2760" cy="1260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6520" cy="4798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1840" cy="4752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3400" cy="106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2680" cy="21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8640" cy="18007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4600" cy="12150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3680" cy="14245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6520" cy="51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240" cy="146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3560" cy="6847560"/>
              <a:chOff x="11364840" y="0"/>
              <a:chExt cx="673560" cy="684756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6520" cy="51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240" cy="151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792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7360" cy="11530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240" cy="154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3840" cy="15436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792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6720" cy="18007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2680" cy="25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000" cy="6856920"/>
            <a:chOff x="0" y="0"/>
            <a:chExt cx="2304000" cy="685692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7360" cy="44805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120" cy="180072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7960" cy="52128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0920" cy="14652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6960" cy="121500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240" cy="1562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120" cy="26568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120" cy="26892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8520" cy="155772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3840" cy="177696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2680" cy="24192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89360" cy="46080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120" cy="75456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5600" cy="15912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200" cy="402480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1840" cy="47520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8360" cy="1069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1840" cy="47376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3400" cy="45144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0440" cy="180072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6680" cy="285948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7960" cy="52596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240" cy="14652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200" cy="510264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4680" cy="18468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-14400" y="0"/>
            <a:ext cx="12052800" cy="6856920"/>
            <a:chOff x="-14400" y="0"/>
            <a:chExt cx="12052800" cy="6856920"/>
          </a:xfrm>
        </p:grpSpPr>
        <p:grpSp>
          <p:nvGrpSpPr>
            <p:cNvPr id="137" name="Group 2"/>
            <p:cNvGrpSpPr/>
            <p:nvPr/>
          </p:nvGrpSpPr>
          <p:grpSpPr>
            <a:xfrm>
              <a:off x="-14400" y="0"/>
              <a:ext cx="1220040" cy="6856920"/>
              <a:chOff x="-14400" y="0"/>
              <a:chExt cx="1220040" cy="6856920"/>
            </a:xfrm>
          </p:grpSpPr>
          <p:sp>
            <p:nvSpPr>
              <p:cNvPr id="138" name="CustomShape 3"/>
              <p:cNvSpPr/>
              <p:nvPr/>
            </p:nvSpPr>
            <p:spPr>
              <a:xfrm>
                <a:off x="114480" y="4680"/>
                <a:ext cx="22680" cy="21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4"/>
              <p:cNvSpPr/>
              <p:nvPr/>
            </p:nvSpPr>
            <p:spPr>
              <a:xfrm>
                <a:off x="33480" y="217656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5"/>
              <p:cNvSpPr/>
              <p:nvPr/>
            </p:nvSpPr>
            <p:spPr>
              <a:xfrm>
                <a:off x="28440" y="4021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200160" y="4680"/>
                <a:ext cx="368640" cy="1810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503280" y="18018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>
                <a:off x="285840" y="4680"/>
                <a:ext cx="368640" cy="14292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>
                <a:off x="546120" y="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588960" y="14209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>
                <a:off x="588960" y="9032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>
                <a:off x="641520" y="0"/>
                <a:ext cx="421200" cy="5259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1020600" y="488880"/>
                <a:ext cx="160920" cy="146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Line 14"/>
              <p:cNvSpPr/>
              <p:nvPr/>
            </p:nvSpPr>
            <p:spPr>
              <a:xfrm>
                <a:off x="-432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5"/>
              <p:cNvSpPr/>
              <p:nvPr/>
            </p:nvSpPr>
            <p:spPr>
              <a:xfrm>
                <a:off x="9360" y="1801800"/>
                <a:ext cx="122760" cy="1260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6"/>
              <p:cNvSpPr/>
              <p:nvPr/>
            </p:nvSpPr>
            <p:spPr>
              <a:xfrm>
                <a:off x="-9360" y="3549600"/>
                <a:ext cx="146520" cy="4798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7"/>
              <p:cNvSpPr/>
              <p:nvPr/>
            </p:nvSpPr>
            <p:spPr>
              <a:xfrm>
                <a:off x="128520" y="1382760"/>
                <a:ext cx="141840" cy="4752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8"/>
              <p:cNvSpPr/>
              <p:nvPr/>
            </p:nvSpPr>
            <p:spPr>
              <a:xfrm>
                <a:off x="204840" y="1849320"/>
                <a:ext cx="113400" cy="106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9"/>
              <p:cNvSpPr/>
              <p:nvPr/>
            </p:nvSpPr>
            <p:spPr>
              <a:xfrm>
                <a:off x="133200" y="4662360"/>
                <a:ext cx="22680" cy="21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20"/>
              <p:cNvSpPr/>
              <p:nvPr/>
            </p:nvSpPr>
            <p:spPr>
              <a:xfrm>
                <a:off x="223920" y="5041800"/>
                <a:ext cx="368640" cy="18007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21"/>
              <p:cNvSpPr/>
              <p:nvPr/>
            </p:nvSpPr>
            <p:spPr>
              <a:xfrm>
                <a:off x="52560" y="4481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22"/>
              <p:cNvSpPr/>
              <p:nvPr/>
            </p:nvSpPr>
            <p:spPr>
              <a:xfrm>
                <a:off x="-14400" y="5627520"/>
                <a:ext cx="84600" cy="12150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3"/>
              <p:cNvSpPr/>
              <p:nvPr/>
            </p:nvSpPr>
            <p:spPr>
              <a:xfrm>
                <a:off x="527040" y="4867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4"/>
              <p:cNvSpPr/>
              <p:nvPr/>
            </p:nvSpPr>
            <p:spPr>
              <a:xfrm>
                <a:off x="309600" y="5423040"/>
                <a:ext cx="373680" cy="14245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5"/>
              <p:cNvSpPr/>
              <p:nvPr/>
            </p:nvSpPr>
            <p:spPr>
              <a:xfrm>
                <a:off x="569880" y="594504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6"/>
              <p:cNvSpPr/>
              <p:nvPr/>
            </p:nvSpPr>
            <p:spPr>
              <a:xfrm>
                <a:off x="612720" y="5246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7"/>
              <p:cNvSpPr/>
              <p:nvPr/>
            </p:nvSpPr>
            <p:spPr>
              <a:xfrm>
                <a:off x="612720" y="57643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8"/>
              <p:cNvSpPr/>
              <p:nvPr/>
            </p:nvSpPr>
            <p:spPr>
              <a:xfrm>
                <a:off x="669960" y="6330960"/>
                <a:ext cx="416520" cy="51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9"/>
              <p:cNvSpPr/>
              <p:nvPr/>
            </p:nvSpPr>
            <p:spPr>
              <a:xfrm>
                <a:off x="1049400" y="6221520"/>
                <a:ext cx="156240" cy="146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" name="Group 30"/>
            <p:cNvGrpSpPr/>
            <p:nvPr/>
          </p:nvGrpSpPr>
          <p:grpSpPr>
            <a:xfrm>
              <a:off x="11364840" y="0"/>
              <a:ext cx="673560" cy="6847560"/>
              <a:chOff x="11364840" y="0"/>
              <a:chExt cx="673560" cy="6847560"/>
            </a:xfrm>
          </p:grpSpPr>
          <p:sp>
            <p:nvSpPr>
              <p:cNvPr id="166" name="CustomShape 31"/>
              <p:cNvSpPr/>
              <p:nvPr/>
            </p:nvSpPr>
            <p:spPr>
              <a:xfrm>
                <a:off x="11484000" y="0"/>
                <a:ext cx="416520" cy="51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32"/>
              <p:cNvSpPr/>
              <p:nvPr/>
            </p:nvSpPr>
            <p:spPr>
              <a:xfrm>
                <a:off x="11364840" y="474840"/>
                <a:ext cx="156240" cy="151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33"/>
              <p:cNvSpPr/>
              <p:nvPr/>
            </p:nvSpPr>
            <p:spPr>
              <a:xfrm>
                <a:off x="11631600" y="1539720"/>
                <a:ext cx="18792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34"/>
              <p:cNvSpPr/>
              <p:nvPr/>
            </p:nvSpPr>
            <p:spPr>
              <a:xfrm>
                <a:off x="11531520" y="5694480"/>
                <a:ext cx="297360" cy="11530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5"/>
              <p:cNvSpPr/>
              <p:nvPr/>
            </p:nvSpPr>
            <p:spPr>
              <a:xfrm>
                <a:off x="11773080" y="5551560"/>
                <a:ext cx="156240" cy="154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6"/>
              <p:cNvSpPr/>
              <p:nvPr/>
            </p:nvSpPr>
            <p:spPr>
              <a:xfrm>
                <a:off x="11711160" y="4680"/>
                <a:ext cx="303840" cy="15436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7"/>
              <p:cNvSpPr/>
              <p:nvPr/>
            </p:nvSpPr>
            <p:spPr>
              <a:xfrm>
                <a:off x="11636280" y="4867200"/>
                <a:ext cx="18792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8"/>
              <p:cNvSpPr/>
              <p:nvPr/>
            </p:nvSpPr>
            <p:spPr>
              <a:xfrm>
                <a:off x="11441160" y="5046840"/>
                <a:ext cx="306720" cy="18007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9"/>
              <p:cNvSpPr/>
              <p:nvPr/>
            </p:nvSpPr>
            <p:spPr>
              <a:xfrm>
                <a:off x="11849040" y="641664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40"/>
              <p:cNvSpPr/>
              <p:nvPr/>
            </p:nvSpPr>
            <p:spPr>
              <a:xfrm>
                <a:off x="11939760" y="6595920"/>
                <a:ext cx="22680" cy="25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6" name="Group 41"/>
          <p:cNvGrpSpPr/>
          <p:nvPr/>
        </p:nvGrpSpPr>
        <p:grpSpPr>
          <a:xfrm>
            <a:off x="0" y="0"/>
            <a:ext cx="2304000" cy="6856920"/>
            <a:chOff x="0" y="0"/>
            <a:chExt cx="2304000" cy="6856920"/>
          </a:xfrm>
        </p:grpSpPr>
        <p:sp>
          <p:nvSpPr>
            <p:cNvPr id="177" name="CustomShape 42"/>
            <p:cNvSpPr/>
            <p:nvPr/>
          </p:nvSpPr>
          <p:spPr>
            <a:xfrm>
              <a:off x="1209600" y="468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43"/>
            <p:cNvSpPr/>
            <p:nvPr/>
          </p:nvSpPr>
          <p:spPr>
            <a:xfrm>
              <a:off x="1128600" y="217656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44"/>
            <p:cNvSpPr/>
            <p:nvPr/>
          </p:nvSpPr>
          <p:spPr>
            <a:xfrm>
              <a:off x="1123920" y="4021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45"/>
            <p:cNvSpPr/>
            <p:nvPr/>
          </p:nvSpPr>
          <p:spPr>
            <a:xfrm>
              <a:off x="414360" y="9360"/>
              <a:ext cx="27360" cy="44805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46"/>
            <p:cNvSpPr/>
            <p:nvPr/>
          </p:nvSpPr>
          <p:spPr>
            <a:xfrm>
              <a:off x="33336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47"/>
            <p:cNvSpPr/>
            <p:nvPr/>
          </p:nvSpPr>
          <p:spPr>
            <a:xfrm>
              <a:off x="190440" y="936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8"/>
            <p:cNvSpPr/>
            <p:nvPr/>
          </p:nvSpPr>
          <p:spPr>
            <a:xfrm>
              <a:off x="1290600" y="14400"/>
              <a:ext cx="375120" cy="180072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49"/>
            <p:cNvSpPr/>
            <p:nvPr/>
          </p:nvSpPr>
          <p:spPr>
            <a:xfrm>
              <a:off x="1600200" y="18018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50"/>
            <p:cNvSpPr/>
            <p:nvPr/>
          </p:nvSpPr>
          <p:spPr>
            <a:xfrm>
              <a:off x="1380960" y="936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51"/>
            <p:cNvSpPr/>
            <p:nvPr/>
          </p:nvSpPr>
          <p:spPr>
            <a:xfrm>
              <a:off x="1643040" y="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52"/>
            <p:cNvSpPr/>
            <p:nvPr/>
          </p:nvSpPr>
          <p:spPr>
            <a:xfrm>
              <a:off x="1685880" y="14209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53"/>
            <p:cNvSpPr/>
            <p:nvPr/>
          </p:nvSpPr>
          <p:spPr>
            <a:xfrm>
              <a:off x="1685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54"/>
            <p:cNvSpPr/>
            <p:nvPr/>
          </p:nvSpPr>
          <p:spPr>
            <a:xfrm>
              <a:off x="1743120" y="4680"/>
              <a:ext cx="417960" cy="52128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55"/>
            <p:cNvSpPr/>
            <p:nvPr/>
          </p:nvSpPr>
          <p:spPr>
            <a:xfrm>
              <a:off x="2119320" y="488880"/>
              <a:ext cx="160920" cy="14652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56"/>
            <p:cNvSpPr/>
            <p:nvPr/>
          </p:nvSpPr>
          <p:spPr>
            <a:xfrm>
              <a:off x="952560" y="468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57"/>
            <p:cNvSpPr/>
            <p:nvPr/>
          </p:nvSpPr>
          <p:spPr>
            <a:xfrm>
              <a:off x="866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58"/>
            <p:cNvSpPr/>
            <p:nvPr/>
          </p:nvSpPr>
          <p:spPr>
            <a:xfrm>
              <a:off x="890640" y="15541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59"/>
            <p:cNvSpPr/>
            <p:nvPr/>
          </p:nvSpPr>
          <p:spPr>
            <a:xfrm>
              <a:off x="738360" y="5622840"/>
              <a:ext cx="336960" cy="121500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60"/>
            <p:cNvSpPr/>
            <p:nvPr/>
          </p:nvSpPr>
          <p:spPr>
            <a:xfrm>
              <a:off x="647640" y="5479920"/>
              <a:ext cx="156240" cy="1562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61"/>
            <p:cNvSpPr/>
            <p:nvPr/>
          </p:nvSpPr>
          <p:spPr>
            <a:xfrm>
              <a:off x="6660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62"/>
            <p:cNvSpPr/>
            <p:nvPr/>
          </p:nvSpPr>
          <p:spPr>
            <a:xfrm>
              <a:off x="0" y="3897360"/>
              <a:ext cx="132120" cy="26568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3"/>
            <p:cNvSpPr/>
            <p:nvPr/>
          </p:nvSpPr>
          <p:spPr>
            <a:xfrm>
              <a:off x="66600" y="414972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64"/>
            <p:cNvSpPr/>
            <p:nvPr/>
          </p:nvSpPr>
          <p:spPr>
            <a:xfrm>
              <a:off x="0" y="1644480"/>
              <a:ext cx="132120" cy="26892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65"/>
            <p:cNvSpPr/>
            <p:nvPr/>
          </p:nvSpPr>
          <p:spPr>
            <a:xfrm>
              <a:off x="66600" y="14684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66"/>
            <p:cNvSpPr/>
            <p:nvPr/>
          </p:nvSpPr>
          <p:spPr>
            <a:xfrm>
              <a:off x="695160" y="4680"/>
              <a:ext cx="308520" cy="155772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67"/>
            <p:cNvSpPr/>
            <p:nvPr/>
          </p:nvSpPr>
          <p:spPr>
            <a:xfrm>
              <a:off x="57240" y="48816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68"/>
            <p:cNvSpPr/>
            <p:nvPr/>
          </p:nvSpPr>
          <p:spPr>
            <a:xfrm>
              <a:off x="138240" y="5060880"/>
              <a:ext cx="303840" cy="177696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69"/>
            <p:cNvSpPr/>
            <p:nvPr/>
          </p:nvSpPr>
          <p:spPr>
            <a:xfrm>
              <a:off x="56196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70"/>
            <p:cNvSpPr/>
            <p:nvPr/>
          </p:nvSpPr>
          <p:spPr>
            <a:xfrm>
              <a:off x="642960" y="6610320"/>
              <a:ext cx="22680" cy="24192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71"/>
            <p:cNvSpPr/>
            <p:nvPr/>
          </p:nvSpPr>
          <p:spPr>
            <a:xfrm>
              <a:off x="7632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72"/>
            <p:cNvSpPr/>
            <p:nvPr/>
          </p:nvSpPr>
          <p:spPr>
            <a:xfrm>
              <a:off x="0" y="5978520"/>
              <a:ext cx="189360" cy="46080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73"/>
            <p:cNvSpPr/>
            <p:nvPr/>
          </p:nvSpPr>
          <p:spPr>
            <a:xfrm>
              <a:off x="1014480" y="1801800"/>
              <a:ext cx="213120" cy="75456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74"/>
            <p:cNvSpPr/>
            <p:nvPr/>
          </p:nvSpPr>
          <p:spPr>
            <a:xfrm>
              <a:off x="938160" y="2548080"/>
              <a:ext cx="165600" cy="15912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75"/>
            <p:cNvSpPr/>
            <p:nvPr/>
          </p:nvSpPr>
          <p:spPr>
            <a:xfrm>
              <a:off x="595440" y="4680"/>
              <a:ext cx="637200" cy="402480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76"/>
            <p:cNvSpPr/>
            <p:nvPr/>
          </p:nvSpPr>
          <p:spPr>
            <a:xfrm>
              <a:off x="1224000" y="1382760"/>
              <a:ext cx="141840" cy="47520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77"/>
            <p:cNvSpPr/>
            <p:nvPr/>
          </p:nvSpPr>
          <p:spPr>
            <a:xfrm>
              <a:off x="1300320" y="1849320"/>
              <a:ext cx="108360" cy="1069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78"/>
            <p:cNvSpPr/>
            <p:nvPr/>
          </p:nvSpPr>
          <p:spPr>
            <a:xfrm>
              <a:off x="281160" y="3417840"/>
              <a:ext cx="141840" cy="47376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9"/>
            <p:cNvSpPr/>
            <p:nvPr/>
          </p:nvSpPr>
          <p:spPr>
            <a:xfrm>
              <a:off x="237960" y="38829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0"/>
            <p:cNvSpPr/>
            <p:nvPr/>
          </p:nvSpPr>
          <p:spPr>
            <a:xfrm>
              <a:off x="4680" y="2166840"/>
              <a:ext cx="113400" cy="45144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81"/>
            <p:cNvSpPr/>
            <p:nvPr/>
          </p:nvSpPr>
          <p:spPr>
            <a:xfrm>
              <a:off x="52560" y="20667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82"/>
            <p:cNvSpPr/>
            <p:nvPr/>
          </p:nvSpPr>
          <p:spPr>
            <a:xfrm>
              <a:off x="1228680" y="466236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83"/>
            <p:cNvSpPr/>
            <p:nvPr/>
          </p:nvSpPr>
          <p:spPr>
            <a:xfrm>
              <a:off x="1319040" y="5041800"/>
              <a:ext cx="370440" cy="180072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84"/>
            <p:cNvSpPr/>
            <p:nvPr/>
          </p:nvSpPr>
          <p:spPr>
            <a:xfrm>
              <a:off x="114768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85"/>
            <p:cNvSpPr/>
            <p:nvPr/>
          </p:nvSpPr>
          <p:spPr>
            <a:xfrm>
              <a:off x="819000" y="3983040"/>
              <a:ext cx="346680" cy="285948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86"/>
            <p:cNvSpPr/>
            <p:nvPr/>
          </p:nvSpPr>
          <p:spPr>
            <a:xfrm>
              <a:off x="728640" y="380700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87"/>
            <p:cNvSpPr/>
            <p:nvPr/>
          </p:nvSpPr>
          <p:spPr>
            <a:xfrm>
              <a:off x="1623960" y="4867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88"/>
            <p:cNvSpPr/>
            <p:nvPr/>
          </p:nvSpPr>
          <p:spPr>
            <a:xfrm>
              <a:off x="1405080" y="542304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89"/>
            <p:cNvSpPr/>
            <p:nvPr/>
          </p:nvSpPr>
          <p:spPr>
            <a:xfrm>
              <a:off x="1666800" y="594504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90"/>
            <p:cNvSpPr/>
            <p:nvPr/>
          </p:nvSpPr>
          <p:spPr>
            <a:xfrm>
              <a:off x="1709640" y="5246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91"/>
            <p:cNvSpPr/>
            <p:nvPr/>
          </p:nvSpPr>
          <p:spPr>
            <a:xfrm>
              <a:off x="1709640" y="57643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92"/>
            <p:cNvSpPr/>
            <p:nvPr/>
          </p:nvSpPr>
          <p:spPr>
            <a:xfrm>
              <a:off x="1766880" y="6330960"/>
              <a:ext cx="417960" cy="52596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93"/>
            <p:cNvSpPr/>
            <p:nvPr/>
          </p:nvSpPr>
          <p:spPr>
            <a:xfrm>
              <a:off x="2147760" y="6221520"/>
              <a:ext cx="156240" cy="14652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94"/>
            <p:cNvSpPr/>
            <p:nvPr/>
          </p:nvSpPr>
          <p:spPr>
            <a:xfrm>
              <a:off x="504720" y="9360"/>
              <a:ext cx="232200" cy="510264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95"/>
            <p:cNvSpPr/>
            <p:nvPr/>
          </p:nvSpPr>
          <p:spPr>
            <a:xfrm>
              <a:off x="633240" y="5103720"/>
              <a:ext cx="184680" cy="18468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grpSp>
        <p:nvGrpSpPr>
          <p:cNvPr id="270" name="Group 1"/>
          <p:cNvGrpSpPr/>
          <p:nvPr/>
        </p:nvGrpSpPr>
        <p:grpSpPr>
          <a:xfrm>
            <a:off x="-14400" y="0"/>
            <a:ext cx="12052800" cy="6856920"/>
            <a:chOff x="-14400" y="0"/>
            <a:chExt cx="12052800" cy="6856920"/>
          </a:xfrm>
        </p:grpSpPr>
        <p:grpSp>
          <p:nvGrpSpPr>
            <p:cNvPr id="271" name="Group 2"/>
            <p:cNvGrpSpPr/>
            <p:nvPr/>
          </p:nvGrpSpPr>
          <p:grpSpPr>
            <a:xfrm>
              <a:off x="-14400" y="0"/>
              <a:ext cx="1220040" cy="6856920"/>
              <a:chOff x="-14400" y="0"/>
              <a:chExt cx="1220040" cy="6856920"/>
            </a:xfrm>
          </p:grpSpPr>
          <p:sp>
            <p:nvSpPr>
              <p:cNvPr id="272" name="CustomShape 3"/>
              <p:cNvSpPr/>
              <p:nvPr/>
            </p:nvSpPr>
            <p:spPr>
              <a:xfrm>
                <a:off x="114480" y="4680"/>
                <a:ext cx="22680" cy="21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4"/>
              <p:cNvSpPr/>
              <p:nvPr/>
            </p:nvSpPr>
            <p:spPr>
              <a:xfrm>
                <a:off x="33480" y="217656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5"/>
              <p:cNvSpPr/>
              <p:nvPr/>
            </p:nvSpPr>
            <p:spPr>
              <a:xfrm>
                <a:off x="28440" y="4021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6"/>
              <p:cNvSpPr/>
              <p:nvPr/>
            </p:nvSpPr>
            <p:spPr>
              <a:xfrm>
                <a:off x="200160" y="4680"/>
                <a:ext cx="368640" cy="181008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7"/>
              <p:cNvSpPr/>
              <p:nvPr/>
            </p:nvSpPr>
            <p:spPr>
              <a:xfrm>
                <a:off x="503280" y="18018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8"/>
              <p:cNvSpPr/>
              <p:nvPr/>
            </p:nvSpPr>
            <p:spPr>
              <a:xfrm>
                <a:off x="285840" y="4680"/>
                <a:ext cx="368640" cy="142920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9"/>
              <p:cNvSpPr/>
              <p:nvPr/>
            </p:nvSpPr>
            <p:spPr>
              <a:xfrm>
                <a:off x="546120" y="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10"/>
              <p:cNvSpPr/>
              <p:nvPr/>
            </p:nvSpPr>
            <p:spPr>
              <a:xfrm>
                <a:off x="588960" y="14209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11"/>
              <p:cNvSpPr/>
              <p:nvPr/>
            </p:nvSpPr>
            <p:spPr>
              <a:xfrm>
                <a:off x="588960" y="9032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12"/>
              <p:cNvSpPr/>
              <p:nvPr/>
            </p:nvSpPr>
            <p:spPr>
              <a:xfrm>
                <a:off x="641520" y="0"/>
                <a:ext cx="421200" cy="52596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13"/>
              <p:cNvSpPr/>
              <p:nvPr/>
            </p:nvSpPr>
            <p:spPr>
              <a:xfrm>
                <a:off x="1020600" y="488880"/>
                <a:ext cx="160920" cy="14652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Line 14"/>
              <p:cNvSpPr/>
              <p:nvPr/>
            </p:nvSpPr>
            <p:spPr>
              <a:xfrm>
                <a:off x="-432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15"/>
              <p:cNvSpPr/>
              <p:nvPr/>
            </p:nvSpPr>
            <p:spPr>
              <a:xfrm>
                <a:off x="9360" y="1801800"/>
                <a:ext cx="122760" cy="12600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6"/>
              <p:cNvSpPr/>
              <p:nvPr/>
            </p:nvSpPr>
            <p:spPr>
              <a:xfrm>
                <a:off x="-9360" y="3549600"/>
                <a:ext cx="146520" cy="47988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7"/>
              <p:cNvSpPr/>
              <p:nvPr/>
            </p:nvSpPr>
            <p:spPr>
              <a:xfrm>
                <a:off x="128520" y="1382760"/>
                <a:ext cx="141840" cy="47520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8"/>
              <p:cNvSpPr/>
              <p:nvPr/>
            </p:nvSpPr>
            <p:spPr>
              <a:xfrm>
                <a:off x="204840" y="1849320"/>
                <a:ext cx="113400" cy="10692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19"/>
              <p:cNvSpPr/>
              <p:nvPr/>
            </p:nvSpPr>
            <p:spPr>
              <a:xfrm>
                <a:off x="133200" y="4662360"/>
                <a:ext cx="22680" cy="218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20"/>
              <p:cNvSpPr/>
              <p:nvPr/>
            </p:nvSpPr>
            <p:spPr>
              <a:xfrm>
                <a:off x="223920" y="5041800"/>
                <a:ext cx="368640" cy="180072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21"/>
              <p:cNvSpPr/>
              <p:nvPr/>
            </p:nvSpPr>
            <p:spPr>
              <a:xfrm>
                <a:off x="52560" y="4481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22"/>
              <p:cNvSpPr/>
              <p:nvPr/>
            </p:nvSpPr>
            <p:spPr>
              <a:xfrm>
                <a:off x="-14400" y="5627520"/>
                <a:ext cx="84600" cy="121500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23"/>
              <p:cNvSpPr/>
              <p:nvPr/>
            </p:nvSpPr>
            <p:spPr>
              <a:xfrm>
                <a:off x="527040" y="486720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24"/>
              <p:cNvSpPr/>
              <p:nvPr/>
            </p:nvSpPr>
            <p:spPr>
              <a:xfrm>
                <a:off x="309600" y="5423040"/>
                <a:ext cx="373680" cy="142452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25"/>
              <p:cNvSpPr/>
              <p:nvPr/>
            </p:nvSpPr>
            <p:spPr>
              <a:xfrm>
                <a:off x="569880" y="5945040"/>
                <a:ext cx="151200" cy="91188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CustomShape 26"/>
              <p:cNvSpPr/>
              <p:nvPr/>
            </p:nvSpPr>
            <p:spPr>
              <a:xfrm>
                <a:off x="612720" y="524664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CustomShape 27"/>
              <p:cNvSpPr/>
              <p:nvPr/>
            </p:nvSpPr>
            <p:spPr>
              <a:xfrm>
                <a:off x="612720" y="5764320"/>
                <a:ext cx="18936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CustomShape 28"/>
              <p:cNvSpPr/>
              <p:nvPr/>
            </p:nvSpPr>
            <p:spPr>
              <a:xfrm>
                <a:off x="669960" y="6330960"/>
                <a:ext cx="416520" cy="51660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29"/>
              <p:cNvSpPr/>
              <p:nvPr/>
            </p:nvSpPr>
            <p:spPr>
              <a:xfrm>
                <a:off x="1049400" y="6221520"/>
                <a:ext cx="156240" cy="14652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9" name="Group 30"/>
            <p:cNvGrpSpPr/>
            <p:nvPr/>
          </p:nvGrpSpPr>
          <p:grpSpPr>
            <a:xfrm>
              <a:off x="11364840" y="0"/>
              <a:ext cx="673560" cy="6847560"/>
              <a:chOff x="11364840" y="0"/>
              <a:chExt cx="673560" cy="6847560"/>
            </a:xfrm>
          </p:grpSpPr>
          <p:sp>
            <p:nvSpPr>
              <p:cNvPr id="300" name="CustomShape 31"/>
              <p:cNvSpPr/>
              <p:nvPr/>
            </p:nvSpPr>
            <p:spPr>
              <a:xfrm>
                <a:off x="11484000" y="0"/>
                <a:ext cx="416520" cy="51156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CustomShape 32"/>
              <p:cNvSpPr/>
              <p:nvPr/>
            </p:nvSpPr>
            <p:spPr>
              <a:xfrm>
                <a:off x="11364840" y="474840"/>
                <a:ext cx="156240" cy="15120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33"/>
              <p:cNvSpPr/>
              <p:nvPr/>
            </p:nvSpPr>
            <p:spPr>
              <a:xfrm>
                <a:off x="11631600" y="1539720"/>
                <a:ext cx="187920" cy="1893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34"/>
              <p:cNvSpPr/>
              <p:nvPr/>
            </p:nvSpPr>
            <p:spPr>
              <a:xfrm>
                <a:off x="11531520" y="5694480"/>
                <a:ext cx="297360" cy="115308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35"/>
              <p:cNvSpPr/>
              <p:nvPr/>
            </p:nvSpPr>
            <p:spPr>
              <a:xfrm>
                <a:off x="11773080" y="5551560"/>
                <a:ext cx="156240" cy="15444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36"/>
              <p:cNvSpPr/>
              <p:nvPr/>
            </p:nvSpPr>
            <p:spPr>
              <a:xfrm>
                <a:off x="11711160" y="4680"/>
                <a:ext cx="303840" cy="154368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37"/>
              <p:cNvSpPr/>
              <p:nvPr/>
            </p:nvSpPr>
            <p:spPr>
              <a:xfrm>
                <a:off x="11636280" y="4867200"/>
                <a:ext cx="18792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38"/>
              <p:cNvSpPr/>
              <p:nvPr/>
            </p:nvSpPr>
            <p:spPr>
              <a:xfrm>
                <a:off x="11441160" y="5046840"/>
                <a:ext cx="306720" cy="180072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39"/>
              <p:cNvSpPr/>
              <p:nvPr/>
            </p:nvSpPr>
            <p:spPr>
              <a:xfrm>
                <a:off x="11849040" y="6416640"/>
                <a:ext cx="189360" cy="1879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40"/>
              <p:cNvSpPr/>
              <p:nvPr/>
            </p:nvSpPr>
            <p:spPr>
              <a:xfrm>
                <a:off x="11939760" y="6595920"/>
                <a:ext cx="22680" cy="25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10" name="Group 41"/>
          <p:cNvGrpSpPr/>
          <p:nvPr/>
        </p:nvGrpSpPr>
        <p:grpSpPr>
          <a:xfrm>
            <a:off x="0" y="0"/>
            <a:ext cx="2304000" cy="6856920"/>
            <a:chOff x="0" y="0"/>
            <a:chExt cx="2304000" cy="6856920"/>
          </a:xfrm>
        </p:grpSpPr>
        <p:sp>
          <p:nvSpPr>
            <p:cNvPr id="311" name="CustomShape 42"/>
            <p:cNvSpPr/>
            <p:nvPr/>
          </p:nvSpPr>
          <p:spPr>
            <a:xfrm>
              <a:off x="1209600" y="468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43"/>
            <p:cNvSpPr/>
            <p:nvPr/>
          </p:nvSpPr>
          <p:spPr>
            <a:xfrm>
              <a:off x="1128600" y="217656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44"/>
            <p:cNvSpPr/>
            <p:nvPr/>
          </p:nvSpPr>
          <p:spPr>
            <a:xfrm>
              <a:off x="1123920" y="4021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45"/>
            <p:cNvSpPr/>
            <p:nvPr/>
          </p:nvSpPr>
          <p:spPr>
            <a:xfrm>
              <a:off x="414360" y="9360"/>
              <a:ext cx="27360" cy="44805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46"/>
            <p:cNvSpPr/>
            <p:nvPr/>
          </p:nvSpPr>
          <p:spPr>
            <a:xfrm>
              <a:off x="33336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47"/>
            <p:cNvSpPr/>
            <p:nvPr/>
          </p:nvSpPr>
          <p:spPr>
            <a:xfrm>
              <a:off x="190440" y="936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48"/>
            <p:cNvSpPr/>
            <p:nvPr/>
          </p:nvSpPr>
          <p:spPr>
            <a:xfrm>
              <a:off x="1290600" y="14400"/>
              <a:ext cx="375120" cy="180072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49"/>
            <p:cNvSpPr/>
            <p:nvPr/>
          </p:nvSpPr>
          <p:spPr>
            <a:xfrm>
              <a:off x="1600200" y="18018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50"/>
            <p:cNvSpPr/>
            <p:nvPr/>
          </p:nvSpPr>
          <p:spPr>
            <a:xfrm>
              <a:off x="1380960" y="936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51"/>
            <p:cNvSpPr/>
            <p:nvPr/>
          </p:nvSpPr>
          <p:spPr>
            <a:xfrm>
              <a:off x="1643040" y="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52"/>
            <p:cNvSpPr/>
            <p:nvPr/>
          </p:nvSpPr>
          <p:spPr>
            <a:xfrm>
              <a:off x="1685880" y="14209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53"/>
            <p:cNvSpPr/>
            <p:nvPr/>
          </p:nvSpPr>
          <p:spPr>
            <a:xfrm>
              <a:off x="1685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4"/>
            <p:cNvSpPr/>
            <p:nvPr/>
          </p:nvSpPr>
          <p:spPr>
            <a:xfrm>
              <a:off x="1743120" y="4680"/>
              <a:ext cx="417960" cy="52128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55"/>
            <p:cNvSpPr/>
            <p:nvPr/>
          </p:nvSpPr>
          <p:spPr>
            <a:xfrm>
              <a:off x="2119320" y="488880"/>
              <a:ext cx="160920" cy="14652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56"/>
            <p:cNvSpPr/>
            <p:nvPr/>
          </p:nvSpPr>
          <p:spPr>
            <a:xfrm>
              <a:off x="952560" y="4680"/>
              <a:ext cx="151200" cy="90684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57"/>
            <p:cNvSpPr/>
            <p:nvPr/>
          </p:nvSpPr>
          <p:spPr>
            <a:xfrm>
              <a:off x="86688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58"/>
            <p:cNvSpPr/>
            <p:nvPr/>
          </p:nvSpPr>
          <p:spPr>
            <a:xfrm>
              <a:off x="890640" y="15541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59"/>
            <p:cNvSpPr/>
            <p:nvPr/>
          </p:nvSpPr>
          <p:spPr>
            <a:xfrm>
              <a:off x="738360" y="5622840"/>
              <a:ext cx="336960" cy="121500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60"/>
            <p:cNvSpPr/>
            <p:nvPr/>
          </p:nvSpPr>
          <p:spPr>
            <a:xfrm>
              <a:off x="647640" y="5479920"/>
              <a:ext cx="156240" cy="1562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61"/>
            <p:cNvSpPr/>
            <p:nvPr/>
          </p:nvSpPr>
          <p:spPr>
            <a:xfrm>
              <a:off x="66600" y="9032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62"/>
            <p:cNvSpPr/>
            <p:nvPr/>
          </p:nvSpPr>
          <p:spPr>
            <a:xfrm>
              <a:off x="0" y="3897360"/>
              <a:ext cx="132120" cy="26568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63"/>
            <p:cNvSpPr/>
            <p:nvPr/>
          </p:nvSpPr>
          <p:spPr>
            <a:xfrm>
              <a:off x="66600" y="414972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64"/>
            <p:cNvSpPr/>
            <p:nvPr/>
          </p:nvSpPr>
          <p:spPr>
            <a:xfrm>
              <a:off x="0" y="1644480"/>
              <a:ext cx="132120" cy="26892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65"/>
            <p:cNvSpPr/>
            <p:nvPr/>
          </p:nvSpPr>
          <p:spPr>
            <a:xfrm>
              <a:off x="66600" y="14684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66"/>
            <p:cNvSpPr/>
            <p:nvPr/>
          </p:nvSpPr>
          <p:spPr>
            <a:xfrm>
              <a:off x="695160" y="4680"/>
              <a:ext cx="308520" cy="155772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67"/>
            <p:cNvSpPr/>
            <p:nvPr/>
          </p:nvSpPr>
          <p:spPr>
            <a:xfrm>
              <a:off x="57240" y="48816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68"/>
            <p:cNvSpPr/>
            <p:nvPr/>
          </p:nvSpPr>
          <p:spPr>
            <a:xfrm>
              <a:off x="138240" y="5060880"/>
              <a:ext cx="303840" cy="177696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69"/>
            <p:cNvSpPr/>
            <p:nvPr/>
          </p:nvSpPr>
          <p:spPr>
            <a:xfrm>
              <a:off x="56196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70"/>
            <p:cNvSpPr/>
            <p:nvPr/>
          </p:nvSpPr>
          <p:spPr>
            <a:xfrm>
              <a:off x="642960" y="6610320"/>
              <a:ext cx="22680" cy="24192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71"/>
            <p:cNvSpPr/>
            <p:nvPr/>
          </p:nvSpPr>
          <p:spPr>
            <a:xfrm>
              <a:off x="76320" y="643104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72"/>
            <p:cNvSpPr/>
            <p:nvPr/>
          </p:nvSpPr>
          <p:spPr>
            <a:xfrm>
              <a:off x="0" y="5978520"/>
              <a:ext cx="189360" cy="46080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73"/>
            <p:cNvSpPr/>
            <p:nvPr/>
          </p:nvSpPr>
          <p:spPr>
            <a:xfrm>
              <a:off x="1014480" y="1801800"/>
              <a:ext cx="213120" cy="75456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74"/>
            <p:cNvSpPr/>
            <p:nvPr/>
          </p:nvSpPr>
          <p:spPr>
            <a:xfrm>
              <a:off x="938160" y="2548080"/>
              <a:ext cx="165600" cy="15912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75"/>
            <p:cNvSpPr/>
            <p:nvPr/>
          </p:nvSpPr>
          <p:spPr>
            <a:xfrm>
              <a:off x="595440" y="4680"/>
              <a:ext cx="637200" cy="402480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6"/>
            <p:cNvSpPr/>
            <p:nvPr/>
          </p:nvSpPr>
          <p:spPr>
            <a:xfrm>
              <a:off x="1224000" y="1382760"/>
              <a:ext cx="141840" cy="47520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77"/>
            <p:cNvSpPr/>
            <p:nvPr/>
          </p:nvSpPr>
          <p:spPr>
            <a:xfrm>
              <a:off x="1300320" y="1849320"/>
              <a:ext cx="108360" cy="1069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78"/>
            <p:cNvSpPr/>
            <p:nvPr/>
          </p:nvSpPr>
          <p:spPr>
            <a:xfrm>
              <a:off x="281160" y="3417840"/>
              <a:ext cx="141840" cy="47376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79"/>
            <p:cNvSpPr/>
            <p:nvPr/>
          </p:nvSpPr>
          <p:spPr>
            <a:xfrm>
              <a:off x="237960" y="38829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80"/>
            <p:cNvSpPr/>
            <p:nvPr/>
          </p:nvSpPr>
          <p:spPr>
            <a:xfrm>
              <a:off x="4680" y="2166840"/>
              <a:ext cx="113400" cy="45144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81"/>
            <p:cNvSpPr/>
            <p:nvPr/>
          </p:nvSpPr>
          <p:spPr>
            <a:xfrm>
              <a:off x="52560" y="2066760"/>
              <a:ext cx="108360" cy="1083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82"/>
            <p:cNvSpPr/>
            <p:nvPr/>
          </p:nvSpPr>
          <p:spPr>
            <a:xfrm>
              <a:off x="1228680" y="4662360"/>
              <a:ext cx="22680" cy="21801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83"/>
            <p:cNvSpPr/>
            <p:nvPr/>
          </p:nvSpPr>
          <p:spPr>
            <a:xfrm>
              <a:off x="1319040" y="5041800"/>
              <a:ext cx="370440" cy="180072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84"/>
            <p:cNvSpPr/>
            <p:nvPr/>
          </p:nvSpPr>
          <p:spPr>
            <a:xfrm>
              <a:off x="1147680" y="4481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5"/>
            <p:cNvSpPr/>
            <p:nvPr/>
          </p:nvSpPr>
          <p:spPr>
            <a:xfrm>
              <a:off x="819000" y="3983040"/>
              <a:ext cx="346680" cy="285948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86"/>
            <p:cNvSpPr/>
            <p:nvPr/>
          </p:nvSpPr>
          <p:spPr>
            <a:xfrm>
              <a:off x="728640" y="380700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7"/>
            <p:cNvSpPr/>
            <p:nvPr/>
          </p:nvSpPr>
          <p:spPr>
            <a:xfrm>
              <a:off x="1623960" y="4867200"/>
              <a:ext cx="189360" cy="1879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88"/>
            <p:cNvSpPr/>
            <p:nvPr/>
          </p:nvSpPr>
          <p:spPr>
            <a:xfrm>
              <a:off x="1405080" y="5423040"/>
              <a:ext cx="370440" cy="142452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89"/>
            <p:cNvSpPr/>
            <p:nvPr/>
          </p:nvSpPr>
          <p:spPr>
            <a:xfrm>
              <a:off x="1666800" y="5945040"/>
              <a:ext cx="151200" cy="91188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90"/>
            <p:cNvSpPr/>
            <p:nvPr/>
          </p:nvSpPr>
          <p:spPr>
            <a:xfrm>
              <a:off x="1709640" y="524664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91"/>
            <p:cNvSpPr/>
            <p:nvPr/>
          </p:nvSpPr>
          <p:spPr>
            <a:xfrm>
              <a:off x="1709640" y="5764320"/>
              <a:ext cx="189360" cy="1893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92"/>
            <p:cNvSpPr/>
            <p:nvPr/>
          </p:nvSpPr>
          <p:spPr>
            <a:xfrm>
              <a:off x="1766880" y="6330960"/>
              <a:ext cx="417960" cy="52596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93"/>
            <p:cNvSpPr/>
            <p:nvPr/>
          </p:nvSpPr>
          <p:spPr>
            <a:xfrm>
              <a:off x="2147760" y="6221520"/>
              <a:ext cx="156240" cy="14652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94"/>
            <p:cNvSpPr/>
            <p:nvPr/>
          </p:nvSpPr>
          <p:spPr>
            <a:xfrm>
              <a:off x="504720" y="9360"/>
              <a:ext cx="232200" cy="510264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95"/>
            <p:cNvSpPr/>
            <p:nvPr/>
          </p:nvSpPr>
          <p:spPr>
            <a:xfrm>
              <a:off x="633240" y="5103720"/>
              <a:ext cx="184680" cy="18468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5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66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2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3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4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5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6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7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728000" y="3877200"/>
            <a:ext cx="879048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Bots vs Wikipedia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pt-B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Marcos Cordeiro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4" name="Picture 4" descr=""/>
          <p:cNvPicPr/>
          <p:nvPr/>
        </p:nvPicPr>
        <p:blipFill>
          <a:blip r:embed="rId1"/>
          <a:stretch/>
        </p:blipFill>
        <p:spPr>
          <a:xfrm>
            <a:off x="6235200" y="1549440"/>
            <a:ext cx="2386440" cy="2386440"/>
          </a:xfrm>
          <a:prstGeom prst="rect">
            <a:avLst/>
          </a:prstGeom>
          <a:ln>
            <a:noFill/>
          </a:ln>
        </p:spPr>
      </p:pic>
      <p:pic>
        <p:nvPicPr>
          <p:cNvPr id="405" name="Picture 6" descr=""/>
          <p:cNvPicPr/>
          <p:nvPr/>
        </p:nvPicPr>
        <p:blipFill>
          <a:blip r:embed="rId2"/>
          <a:stretch/>
        </p:blipFill>
        <p:spPr>
          <a:xfrm>
            <a:off x="2957040" y="1497600"/>
            <a:ext cx="2539080" cy="253908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5236560" y="2105640"/>
            <a:ext cx="8769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ffffff"/>
                </a:solidFill>
                <a:latin typeface="Bauer"/>
                <a:ea typeface="DejaVu Sans"/>
              </a:rPr>
              <a:t>X</a:t>
            </a:r>
            <a:endParaRPr b="0" lang="pt-B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43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Regi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stro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s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após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trat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ame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ntos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143000" y="129600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13107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2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registr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os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após o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tratam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ento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dos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dados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8782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registr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os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altera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dos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por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12229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0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registr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os que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não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foram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altera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dos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por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4089600" y="3168000"/>
            <a:ext cx="3470400" cy="349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3816000" y="1728000"/>
            <a:ext cx="4072320" cy="4471560"/>
          </a:xfrm>
          <a:prstGeom prst="rect">
            <a:avLst/>
          </a:prstGeom>
          <a:ln>
            <a:noFill/>
          </a:ln>
        </p:spPr>
      </p:pic>
      <p:sp>
        <p:nvSpPr>
          <p:cNvPr id="430" name="CustomShape 1"/>
          <p:cNvSpPr/>
          <p:nvPr/>
        </p:nvSpPr>
        <p:spPr>
          <a:xfrm>
            <a:off x="1143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palavras mais frequentes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32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Den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dog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ram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100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6881040" y="0"/>
            <a:ext cx="5142960" cy="685764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6189480" cy="2003400"/>
          </a:xfrm>
          <a:prstGeom prst="rect">
            <a:avLst/>
          </a:prstGeom>
          <a:ln>
            <a:noFill/>
          </a:ln>
        </p:spPr>
      </p:pic>
      <p:sp>
        <p:nvSpPr>
          <p:cNvPr id="434" name="CustomShape 2"/>
          <p:cNvSpPr/>
          <p:nvPr/>
        </p:nvSpPr>
        <p:spPr>
          <a:xfrm>
            <a:off x="606960" y="151200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Scipy.c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luster.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hierarc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hy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Sklear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n -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cosine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_simila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rity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5328000" y="67320"/>
            <a:ext cx="6790680" cy="6790680"/>
          </a:xfrm>
          <a:prstGeom prst="rect">
            <a:avLst/>
          </a:prstGeom>
          <a:ln>
            <a:noFill/>
          </a:ln>
        </p:spPr>
      </p:pic>
      <p:sp>
        <p:nvSpPr>
          <p:cNvPr id="436" name="CustomShape 1"/>
          <p:cNvSpPr/>
          <p:nvPr/>
        </p:nvSpPr>
        <p:spPr>
          <a:xfrm>
            <a:off x="432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Wor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clou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216000" y="1800000"/>
            <a:ext cx="3337560" cy="358920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3759480" y="1512000"/>
            <a:ext cx="7976520" cy="4968000"/>
          </a:xfrm>
          <a:prstGeom prst="rect">
            <a:avLst/>
          </a:prstGeom>
          <a:ln>
            <a:noFill/>
          </a:ln>
        </p:spPr>
      </p:pic>
      <p:sp>
        <p:nvSpPr>
          <p:cNvPr id="439" name="CustomShape 1"/>
          <p:cNvSpPr/>
          <p:nvPr/>
        </p:nvSpPr>
        <p:spPr>
          <a:xfrm>
            <a:off x="432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10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alte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raçõ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es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por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bots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216000" y="2016000"/>
            <a:ext cx="3837240" cy="408312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4320000" y="1512000"/>
            <a:ext cx="7622640" cy="475200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432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10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não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alte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rad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os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por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bots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n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á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l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i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s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e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u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i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l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i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z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de grupos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200" spc="-1" strike="noStrike">
                <a:solidFill>
                  <a:srgbClr val="ffffff"/>
                </a:solidFill>
                <a:latin typeface="Tw Cen MT"/>
                <a:ea typeface="DejaVu Sans"/>
              </a:rPr>
              <a:t>Biblioteca</a:t>
            </a:r>
            <a:r>
              <a:rPr b="0" lang="en-GB" sz="1800" spc="-1" strike="noStrike">
                <a:solidFill>
                  <a:srgbClr val="ffffff"/>
                </a:solidFill>
                <a:latin typeface="Tw Cen MT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Sklearn.cluster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K-Médias 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DBSCAN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445" name="Picture 4" descr=""/>
          <p:cNvPicPr/>
          <p:nvPr/>
        </p:nvPicPr>
        <p:blipFill>
          <a:blip r:embed="rId1"/>
          <a:stretch/>
        </p:blipFill>
        <p:spPr>
          <a:xfrm>
            <a:off x="6095880" y="1452240"/>
            <a:ext cx="4613760" cy="496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133200" y="1512000"/>
            <a:ext cx="5410800" cy="5218560"/>
          </a:xfrm>
          <a:prstGeom prst="rect">
            <a:avLst/>
          </a:prstGeom>
          <a:ln>
            <a:noFill/>
          </a:ln>
        </p:spPr>
      </p:pic>
      <p:sp>
        <p:nvSpPr>
          <p:cNvPr id="447" name="CustomShape 1"/>
          <p:cNvSpPr/>
          <p:nvPr/>
        </p:nvSpPr>
        <p:spPr>
          <a:xfrm>
            <a:off x="432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- Calculo de distância - silhueta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254960" y="995400"/>
            <a:ext cx="241704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False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6228000" y="1477440"/>
            <a:ext cx="5796000" cy="529272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8238960" y="936000"/>
            <a:ext cx="241704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True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432000" y="0"/>
            <a:ext cx="99050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ns - 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Calc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ulo 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de 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distâ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ncia - 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coto</a:t>
            </a: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velo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275760" y="2232000"/>
            <a:ext cx="5628240" cy="3674160"/>
          </a:xfrm>
          <a:prstGeom prst="rect">
            <a:avLst/>
          </a:prstGeom>
          <a:ln>
            <a:noFill/>
          </a:ln>
        </p:spPr>
      </p:pic>
      <p:sp>
        <p:nvSpPr>
          <p:cNvPr id="453" name="CustomShape 2"/>
          <p:cNvSpPr/>
          <p:nvPr/>
        </p:nvSpPr>
        <p:spPr>
          <a:xfrm>
            <a:off x="1800000" y="1499400"/>
            <a:ext cx="241704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False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8094960" y="1512000"/>
            <a:ext cx="241704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True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6296040" y="2232000"/>
            <a:ext cx="5713200" cy="36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1300320" y="1296000"/>
            <a:ext cx="9451800" cy="5184000"/>
          </a:xfrm>
          <a:prstGeom prst="rect">
            <a:avLst/>
          </a:prstGeom>
          <a:ln>
            <a:noFill/>
          </a:ln>
        </p:spPr>
      </p:pic>
      <p:sp>
        <p:nvSpPr>
          <p:cNvPr id="457" name="CustomShape 1"/>
          <p:cNvSpPr/>
          <p:nvPr/>
        </p:nvSpPr>
        <p:spPr>
          <a:xfrm>
            <a:off x="432000" y="0"/>
            <a:ext cx="99050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– clusters – Bot = false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Problema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969120" y="4981320"/>
            <a:ext cx="1022976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4000"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Referência: </a:t>
            </a:r>
            <a:r>
              <a:rPr b="1" i="1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"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1"/>
              </a:rPr>
              <a:t>Bots vs.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2"/>
              </a:rPr>
              <a:t>Wikipedians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3"/>
              </a:rPr>
              <a:t>,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4"/>
              </a:rPr>
              <a:t>Anons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5"/>
              </a:rPr>
              <a:t> vs. Logged-Ins (Redux): A Global Study of Edit Activity on Wikipedia and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6"/>
              </a:rPr>
              <a:t>Wikidata</a:t>
            </a:r>
            <a:r>
              <a:rPr b="1" i="1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"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1293840" y="2401920"/>
            <a:ext cx="9905040" cy="178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Influência dos bots em alterações de artigos da Wikipedia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Temas mais alterados?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Quantidade de alterações por bots vs usuários comuns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32000" y="0"/>
            <a:ext cx="99050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– clusters – Bot = true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1224000" y="1281960"/>
            <a:ext cx="9360360" cy="519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256000" y="49320"/>
            <a:ext cx="6840000" cy="6646680"/>
          </a:xfrm>
          <a:prstGeom prst="rect">
            <a:avLst/>
          </a:prstGeom>
          <a:ln>
            <a:noFill/>
          </a:ln>
        </p:spPr>
      </p:pic>
      <p:sp>
        <p:nvSpPr>
          <p:cNvPr id="461" name="CustomShape 1"/>
          <p:cNvSpPr/>
          <p:nvPr/>
        </p:nvSpPr>
        <p:spPr>
          <a:xfrm>
            <a:off x="144000" y="0"/>
            <a:ext cx="99050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Dbscan – bot = true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144000" y="1136520"/>
            <a:ext cx="4984560" cy="555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1584000" y="1368000"/>
            <a:ext cx="9407880" cy="5291640"/>
          </a:xfrm>
          <a:prstGeom prst="rect">
            <a:avLst/>
          </a:prstGeom>
          <a:ln>
            <a:noFill/>
          </a:ln>
        </p:spPr>
      </p:pic>
      <p:sp>
        <p:nvSpPr>
          <p:cNvPr id="464" name="CustomShape 1"/>
          <p:cNvSpPr/>
          <p:nvPr/>
        </p:nvSpPr>
        <p:spPr>
          <a:xfrm>
            <a:off x="3096000" y="72000"/>
            <a:ext cx="99050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Dbscan – bot = False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94960" y="360000"/>
            <a:ext cx="990504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conclusões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1182960" y="157140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Os dados tem uma grande variedade de informações sem relações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Muitos grupos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As análises de clusters mostraram uma dispersão muito grande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de frequência dos dados foram mais conclusívas para obter informações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estão alterando mais informações sobre COVID19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Pessoas estão alterando mais informações sobre futebol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Referências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936000" y="194400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Thomas Steiner. 2014. Bots vs. Wikipedians, Anons vs. Logged-Ins (Redux)</a:t>
            </a:r>
            <a:endParaRPr b="0" lang="pt-BR" sz="15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Merla, PrathyushaRani, and Yiheng Liang. "Data analysis using hadoop MapReduce environment." 2017 IEEE International Conference on Big Data (Big Data). IEEE, 2017.</a:t>
            </a:r>
            <a:endParaRPr b="0" lang="pt-BR" sz="15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pt-BR" sz="15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pt-BR" sz="15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Cai, Yue, and Jin-Sheng Yuan. "Text clustering based on improved DBSCAN algorithm." Computer Engineering 12 (2011): 018.</a:t>
            </a:r>
            <a:endParaRPr b="0" lang="pt-BR" sz="15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Cai, Yue, and Jin-Sheng Yuan. "Text clustering based on improved DBSCAN algorithm." Computer Engineering 12 (2011): 018.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032000" y="2808000"/>
            <a:ext cx="662328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54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FIM</a:t>
            </a:r>
            <a:br/>
            <a:br/>
            <a:r>
              <a:rPr b="1" lang="en-GB" sz="54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Obrigado!!!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754920" y="1152000"/>
            <a:ext cx="3780360" cy="48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3240" y="0"/>
            <a:ext cx="1219176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Canvas do Processo Analítico (CPA)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166115 registros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Coletados entre os dias 03/03 e 15/05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da Wikipedia em português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Origem são de dados semi-estruturados, recebidos à partir de um endpoint rest no formato JSON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Grande parte dos dados estão em formato texto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Serão armazenados em arquivo CSV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43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3600" spc="-1" strike="noStrike">
              <a:latin typeface="Arial"/>
            </a:endParaRPr>
          </a:p>
        </p:txBody>
      </p:sp>
      <p:graphicFrame>
        <p:nvGraphicFramePr>
          <p:cNvPr id="417" name="Table 2"/>
          <p:cNvGraphicFramePr/>
          <p:nvPr/>
        </p:nvGraphicFramePr>
        <p:xfrm>
          <a:off x="2848680" y="2447640"/>
          <a:ext cx="6936120" cy="2705040"/>
        </p:xfrm>
        <a:graphic>
          <a:graphicData uri="http://schemas.openxmlformats.org/drawingml/2006/table">
            <a:tbl>
              <a:tblPr/>
              <a:tblGrid>
                <a:gridCol w="1315800"/>
                <a:gridCol w="929520"/>
                <a:gridCol w="4691160"/>
              </a:tblGrid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Campo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Descrição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único que identifica o evento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 única que identifica o evento ou entidade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Data do evento no formato ISO-8601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domain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Domínio do evento ou entidade a qual pertence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title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Título da página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user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Usuário que efetuou a alteração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Boolean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Identifica se é um bot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server_url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URL canonica do servidor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</a:tbl>
          </a:graphicData>
        </a:graphic>
      </p:graphicFrame>
      <p:sp>
        <p:nvSpPr>
          <p:cNvPr id="418" name="CustomShape 3"/>
          <p:cNvSpPr/>
          <p:nvPr/>
        </p:nvSpPr>
        <p:spPr>
          <a:xfrm>
            <a:off x="2520360" y="1778400"/>
            <a:ext cx="3554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principais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143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152000" y="14774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Removidos objetos com títulos nulos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registros duplicados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caracteres especiais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Padronizando títulos para mínusculo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Padronização de usuários nulos para valor global – ‘unkown’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Padronização de timestamps nulos para valor escolhido como data de 01/01/2020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Substituindo valores ausentes no campo bot pelo valor de maior frequência - False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43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152000" y="14774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Narmalização com unicode </a:t>
            </a:r>
            <a:endParaRPr b="0" lang="pt-BR" sz="24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stop words – NLTK</a:t>
            </a:r>
            <a:endParaRPr b="0" lang="pt-BR" sz="24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Complemento do dicionário de stop words com palavras que estavam influênciando o resultado final.</a:t>
            </a:r>
            <a:endParaRPr b="0" lang="pt-BR" sz="2400" spc="-1" strike="noStrike">
              <a:latin typeface="Arial"/>
            </a:endParaRPr>
          </a:p>
          <a:p>
            <a:pPr lvl="1" marL="432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Ex.: 'categoria','artigos', 'predefinicao','ficheiro','sobre','predefinicoes','redirecionamentos','esbocos','ligados','elemento','inexistentes','ficheiros','usuario','wikidata','paginas','wikipedia','discussao','lista'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143000" y="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araç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ão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dos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text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os – 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Resu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ltad</a:t>
            </a: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1152000" y="167688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94320" y="2088000"/>
            <a:ext cx="11713680" cy="279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{FA0C97D7-5DCE-DF43-BB0D-17EADA0F2231}tf10001122</Template>
  <TotalTime>128</TotalTime>
  <Application>LibreOffice/6.4.3.2$Linux_X86_64 LibreOffice_project/40$Build-2</Application>
  <Words>458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2020-03-30T00:21:15Z</dcterms:created>
  <dc:creator>Microsoft Office User</dc:creator>
  <dc:description/>
  <dc:language>en-GB</dc:language>
  <cp:lastModifiedBy/>
  <dcterms:modified xsi:type="dcterms:W3CDTF">2020-05-31T22:42:47Z</dcterms:modified>
  <cp:revision>14</cp:revision>
  <dc:subject/>
  <dc:title>Bots vs Wikipedia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